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0" r:id="rId3"/>
    <p:sldId id="345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5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 varScale="1">
        <p:scale>
          <a:sx n="68" d="100"/>
          <a:sy n="68" d="100"/>
        </p:scale>
        <p:origin x="80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395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다양한 예제로 쉽게 배우는</a:t>
            </a:r>
            <a:br>
              <a:rPr lang="en-US" altLang="ko-KR" sz="5600" dirty="0"/>
            </a:br>
            <a:r>
              <a:rPr lang="ko-KR" altLang="en-US" sz="5600" dirty="0" err="1"/>
              <a:t>오라클</a:t>
            </a:r>
            <a:r>
              <a:rPr lang="ko-KR" altLang="en-US" sz="5600" dirty="0"/>
              <a:t> </a:t>
            </a:r>
            <a:r>
              <a:rPr lang="en-US" altLang="ko-KR" sz="5600" dirty="0"/>
              <a:t>SQL </a:t>
            </a:r>
            <a:r>
              <a:rPr lang="ko-KR" altLang="en-US" sz="5600" dirty="0"/>
              <a:t>과 </a:t>
            </a:r>
            <a:r>
              <a:rPr lang="en-US" altLang="ko-KR" sz="5600" dirty="0"/>
              <a:t>PL/SQL</a:t>
            </a:r>
            <a:endParaRPr lang="ko-KR" altLang="en-US" sz="5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4271304"/>
            <a:ext cx="6400800" cy="5536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서진수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B6DDB-CA80-0E09-6361-4470816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35177"/>
            <a:ext cx="1800200" cy="2242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640817B-58CD-9429-CBCA-D57E3BC90E32}"/>
              </a:ext>
            </a:extLst>
          </p:cNvPr>
          <p:cNvSpPr txBox="1">
            <a:spLocks/>
          </p:cNvSpPr>
          <p:nvPr/>
        </p:nvSpPr>
        <p:spPr>
          <a:xfrm>
            <a:off x="1219200" y="3376757"/>
            <a:ext cx="6400800" cy="55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highlight>
                  <a:srgbClr val="000000"/>
                </a:highlight>
              </a:rPr>
              <a:t>개정 </a:t>
            </a:r>
            <a:r>
              <a:rPr lang="en-US" altLang="ko-KR" dirty="0">
                <a:highlight>
                  <a:srgbClr val="000000"/>
                </a:highlight>
              </a:rPr>
              <a:t>4</a:t>
            </a:r>
            <a:r>
              <a:rPr lang="ko-KR" altLang="en-US" dirty="0">
                <a:highlight>
                  <a:srgbClr val="000000"/>
                </a:highlight>
              </a:rPr>
              <a:t>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88874-7E6A-C1CC-20E8-941018B6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3191A9-8218-1174-389B-D1696A3B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2" y="1666875"/>
            <a:ext cx="8041348" cy="21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CD7B4D-9BB6-CD6D-F411-B0BB0438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75855"/>
            <a:ext cx="7632848" cy="39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2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E5970-BE2A-6736-08F9-5ADF2BB6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4" y="1690090"/>
            <a:ext cx="8188910" cy="34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B6F264-3445-D02E-B1B4-96BB95E5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1575142"/>
            <a:ext cx="65055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 – </a:t>
            </a:r>
            <a:r>
              <a:rPr lang="ko-KR" altLang="en-US" b="1" dirty="0">
                <a:solidFill>
                  <a:schemeClr val="tx1"/>
                </a:solidFill>
              </a:rPr>
              <a:t>혼합 지정 방식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77C7AE-C7D2-98B8-6AEF-547A1CDB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24050"/>
            <a:ext cx="8167957" cy="42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1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 – </a:t>
            </a:r>
            <a:r>
              <a:rPr lang="ko-KR" altLang="en-US" b="1" dirty="0">
                <a:solidFill>
                  <a:schemeClr val="tx1"/>
                </a:solidFill>
              </a:rPr>
              <a:t>생성된 프로시저 내용 확인하기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E8379-1CA1-A36E-128B-9BB84551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07356"/>
            <a:ext cx="5136232" cy="44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5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D788A-88FC-21B1-1198-710D4DD9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8" y="1546074"/>
            <a:ext cx="8453510" cy="22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4C544C-4CD7-3442-1D95-0DB7AC64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607364"/>
            <a:ext cx="7848873" cy="1006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17C823-84D6-8E70-B292-BA12F35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03" y="2758457"/>
            <a:ext cx="6334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5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4C544C-4CD7-3442-1D95-0DB7AC64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607364"/>
            <a:ext cx="7848873" cy="1006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4460E1-A7BC-1FFE-BBCD-B9DBC671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672563"/>
            <a:ext cx="62865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4C01B-D33E-24A1-7ABC-2FF6C5FC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8" y="1461542"/>
            <a:ext cx="6895848" cy="1319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02F2F4-560D-5C23-BB46-E678363A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5" y="2936925"/>
            <a:ext cx="61912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5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20</a:t>
            </a:r>
            <a:r>
              <a:rPr lang="ko-KR" altLang="en-US" b="1" dirty="0"/>
              <a:t>장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다양한 </a:t>
            </a:r>
            <a:r>
              <a:rPr lang="en-US" altLang="ko-KR" b="1" dirty="0"/>
              <a:t>Oracle Program</a:t>
            </a:r>
            <a:r>
              <a:rPr lang="ko-KR" altLang="en-US" b="1" dirty="0"/>
              <a:t>을</a:t>
            </a:r>
            <a:br>
              <a:rPr lang="en-US" altLang="ko-KR" b="1" dirty="0"/>
            </a:br>
            <a:r>
              <a:rPr lang="ko-KR" altLang="en-US" b="1" dirty="0"/>
              <a:t>배웁니다</a:t>
            </a:r>
            <a:endParaRPr lang="ko-KR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A6EEE9-4D83-41AF-3D98-D198FF3F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68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3F843E-AC0F-C5F3-540E-258DF4A1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72607"/>
            <a:ext cx="6248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23EC07-5DAD-1E1E-82DB-EAE815BB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638516"/>
            <a:ext cx="6315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270484-3C24-1460-98D7-3D8427B3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71" y="1625554"/>
            <a:ext cx="7291629" cy="41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0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61A627-0FD1-3FA6-923A-5C594C50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47" y="1294046"/>
            <a:ext cx="62960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06D2B6-7A07-90D8-2D17-80B1E9AB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5" y="1647963"/>
            <a:ext cx="8720089" cy="24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242618-9CC4-8251-7D7B-BC1178CF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567250"/>
            <a:ext cx="8298335" cy="23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8E508B-AFA8-6FE6-ECB7-7252B9EC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1" y="1624609"/>
            <a:ext cx="7723741" cy="4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3813D-6D6F-807D-D26D-C467FB57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661605"/>
            <a:ext cx="7880350" cy="41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1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BDCF93-39FE-5045-B0C2-680B9BF6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5703679" cy="4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B9DFDD-DC05-4543-8805-6D6CBBE9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46074"/>
            <a:ext cx="62484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익명블록과 서브 프로그램의 차이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E04DDE-1850-0530-B768-09DD2207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0" y="1756150"/>
            <a:ext cx="8054193" cy="28249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01EBD0-2153-6327-5B11-CB31B3A8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539425"/>
            <a:ext cx="6191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CDB1C-C341-7A00-F7C8-6C2D55C0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1565491"/>
            <a:ext cx="61817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9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DD753-D3F5-28E9-7C88-83B55D4D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89670"/>
            <a:ext cx="60769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42C2CD-3967-4E0C-47CC-793898DA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652042"/>
            <a:ext cx="7520202" cy="37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0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D2BB75-1161-960E-CB7B-DDF07D78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2715"/>
            <a:ext cx="64198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7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58D18C-E0BE-5B6E-A3A0-0D5C4634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07364"/>
            <a:ext cx="64008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67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82F0F6-6CA7-7CB3-C1ED-E059988D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" y="1634080"/>
            <a:ext cx="6524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1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BDA8E1-57B5-45A8-4119-2D214708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9" y="1607364"/>
            <a:ext cx="64103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2D0027-4830-7D66-B102-B2B778F5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7267"/>
            <a:ext cx="64293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8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50A3EE-403F-C980-D16B-8772EC0D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66008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48A9F3-3DF8-0E8C-BB17-9D957B9B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756150"/>
            <a:ext cx="8224852" cy="26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56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555D08-BA87-14C7-15C6-3C9DC5A6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6429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8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835A16-0A5B-E620-0F1C-D8767A18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4" y="1522437"/>
            <a:ext cx="64293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1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6DFD18-AE62-C74D-8124-E2F9F85E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07364"/>
            <a:ext cx="63722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4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PACKAGE(</a:t>
            </a:r>
            <a:r>
              <a:rPr lang="ko-KR" altLang="en-US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3724F6-5975-20D7-6CFC-7EDCADFF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5" y="1582747"/>
            <a:ext cx="6448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E14B7D-4171-B779-BCC5-AA42C7BC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607364"/>
            <a:ext cx="645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5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A4B66F-7177-2B5F-2A1D-2C686763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07364"/>
            <a:ext cx="65341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C9B34D-892F-0E02-E1CE-DCD60B6F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3980"/>
            <a:ext cx="6667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D8D1DD-1FA7-3E6D-2368-84E8926B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56805"/>
            <a:ext cx="62865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6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D59182-844F-D1CA-CF02-87976870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8" y="1476400"/>
            <a:ext cx="8362553" cy="24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4B6B70-161D-BD76-AF19-0692781A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6" y="1607364"/>
            <a:ext cx="6600825" cy="3600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1076F5-4E04-2268-D31D-5736B9F5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8" y="5381453"/>
            <a:ext cx="6210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1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315640-8B48-56BE-0673-A1C4247A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94" y="1607364"/>
            <a:ext cx="7488832" cy="44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2324D9-98A2-F936-B32B-201469878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16229"/>
            <a:ext cx="6381750" cy="79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3018B9-5E72-DB7B-8DF1-1852A1A6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7" y="2457865"/>
            <a:ext cx="6191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2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C0DF08-16A2-6B93-1459-48DC6B70A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125661"/>
            <a:ext cx="61722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76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BBFE5-EB0D-0547-95BA-2E065357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4" y="1441202"/>
            <a:ext cx="5534025" cy="752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60F759-5A94-08DD-7ACF-C57F57F8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4" y="2452613"/>
            <a:ext cx="6200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2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E2D8CA-25D3-EDD8-9056-F53B231B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9830"/>
            <a:ext cx="62007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93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1E5D1-4191-AE49-3C75-C751F0B8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4" y="1756150"/>
            <a:ext cx="62769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3E5FF1-1669-56BB-1433-47FFA5B5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6419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6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E65556-3D33-41B2-DEA4-89F426E4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17440"/>
            <a:ext cx="61626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78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68192-750F-8C24-06BB-CE9E8994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43526"/>
            <a:ext cx="6267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0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6F6722-2224-06A6-EDED-1877DAEB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64579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6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655FFA-78E2-5213-DBAC-F2A5EA1D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142577"/>
            <a:ext cx="6210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7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B4BE14-91A0-58DF-71F2-050B51FE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6" y="1547916"/>
            <a:ext cx="7372777" cy="32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31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E1F25C-8A09-B88E-08B4-BC44F935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38300"/>
            <a:ext cx="7392397" cy="41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7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C4445A-7C82-9D54-8133-4629E1D4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7469492" cy="42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7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03B089-0CAB-CF2C-BE9A-A426B0D5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3" y="1607364"/>
            <a:ext cx="6248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06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49C1DE-55BD-20C3-60D6-93474795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62" y="1026508"/>
            <a:ext cx="6496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94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2D0B60-AF8C-ABFC-B729-1DA162CC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0" y="1685925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54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6C6444-D0F0-31A6-1521-9143A645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07364"/>
            <a:ext cx="61817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0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D0AC2A-235D-D2B5-688D-92664BF4A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20"/>
          <a:stretch/>
        </p:blipFill>
        <p:spPr>
          <a:xfrm>
            <a:off x="323528" y="1860632"/>
            <a:ext cx="7495212" cy="3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3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7AE335-1DBB-B9B2-1A0F-1F34AC1C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03737"/>
            <a:ext cx="5743575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464CFE-D018-6E7A-6966-BB40CA10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113203"/>
            <a:ext cx="6210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7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FCCB3E-67FF-EE2C-329F-D190B9F6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42018"/>
            <a:ext cx="61055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4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1C3CF6-A6D3-1571-76D4-553915E9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36558"/>
            <a:ext cx="61531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43B9B4-4327-A63B-BE25-E305A12C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0" y="1509066"/>
            <a:ext cx="7034760" cy="47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0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E927D6-3C99-26E5-67C1-7EEB302F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1618633"/>
            <a:ext cx="6553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48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3DD5DF-7F0E-3EB2-A752-9A0B8FC1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00" y="1607364"/>
            <a:ext cx="6210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9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5D8E5E-013C-921C-6873-79AFE937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6074"/>
            <a:ext cx="6153150" cy="126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11535-CC31-99A2-E3EB-1FE42CB63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15" y="2981724"/>
            <a:ext cx="62769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6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084CA4-2A12-840B-2247-4A6FB788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1" y="1633615"/>
            <a:ext cx="62103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33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7450D5-7E15-27B9-AE08-AEC39BEB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07364"/>
            <a:ext cx="62103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00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93F24A-5F26-2D8E-0DD0-D24C9DFE0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4" y="1610235"/>
            <a:ext cx="61912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8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878E1E-72E9-73F9-1432-A535BF46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4" y="1598194"/>
            <a:ext cx="62007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D60D14-BF7D-8AAE-416E-4975EA65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" y="1546074"/>
            <a:ext cx="6410325" cy="93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DFE904-070E-7514-135A-9FCCB543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90" y="2420888"/>
            <a:ext cx="6086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90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TRIGGER (</a:t>
            </a:r>
            <a:r>
              <a:rPr lang="ko-KR" altLang="en-US" b="1" dirty="0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67929B-4E4B-1C1C-0C7A-7E3F350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7" y="1546074"/>
            <a:ext cx="6381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6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E41292-87F4-99AD-E51A-48360A35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6" y="1721026"/>
            <a:ext cx="7337050" cy="20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4201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 (</a:t>
            </a:r>
            <a:r>
              <a:rPr lang="ko-KR" altLang="en-US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20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Sub Program</a:t>
            </a:r>
            <a:r>
              <a:rPr lang="ko-KR" altLang="en-US" sz="2500" b="1" dirty="0">
                <a:solidFill>
                  <a:schemeClr val="tx1"/>
                </a:solidFill>
              </a:rPr>
              <a:t>을 배웁니다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00713-F4BA-845D-64C8-E36BC966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F4998D-BFD6-EBF3-152E-74EBD4A4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1771"/>
            <a:ext cx="770485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6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1117</Words>
  <Application>Microsoft Office PowerPoint</Application>
  <PresentationFormat>화면 슬라이드 쇼(4:3)</PresentationFormat>
  <Paragraphs>157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1" baseType="lpstr">
      <vt:lpstr>맑은 고딕</vt:lpstr>
      <vt:lpstr>Arial</vt:lpstr>
      <vt:lpstr>Office 테마</vt:lpstr>
      <vt:lpstr>다양한 예제로 쉽게 배우는 오라클 SQL 과 PL/SQL</vt:lpstr>
      <vt:lpstr>20장.  다양한 Oracle Program을 배웁니다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서 진수</cp:lastModifiedBy>
  <cp:revision>281</cp:revision>
  <dcterms:created xsi:type="dcterms:W3CDTF">2012-11-06T06:53:25Z</dcterms:created>
  <dcterms:modified xsi:type="dcterms:W3CDTF">2023-07-04T10:50:37Z</dcterms:modified>
</cp:coreProperties>
</file>